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733" r:id="rId2"/>
    <p:sldId id="734" r:id="rId3"/>
    <p:sldId id="735" r:id="rId4"/>
    <p:sldId id="73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82" autoAdjust="0"/>
    <p:restoredTop sz="94660"/>
  </p:normalViewPr>
  <p:slideViewPr>
    <p:cSldViewPr snapToGrid="0">
      <p:cViewPr varScale="1">
        <p:scale>
          <a:sx n="81" d="100"/>
          <a:sy n="81" d="100"/>
        </p:scale>
        <p:origin x="92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贵申 王" userId="201fba2491c5f930" providerId="LiveId" clId="{DCE2E79A-FA80-4B3F-A3B4-A0C24C0A3357}"/>
    <pc:docChg chg="addSld delSld modSld">
      <pc:chgData name="贵申 王" userId="201fba2491c5f930" providerId="LiveId" clId="{DCE2E79A-FA80-4B3F-A3B4-A0C24C0A3357}" dt="2026-06-05T05:17:41.059" v="135" actId="20577"/>
      <pc:docMkLst>
        <pc:docMk/>
      </pc:docMkLst>
      <pc:sldChg chg="modSp mod">
        <pc:chgData name="贵申 王" userId="201fba2491c5f930" providerId="LiveId" clId="{DCE2E79A-FA80-4B3F-A3B4-A0C24C0A3357}" dt="2026-06-05T05:17:30.032" v="129" actId="20577"/>
        <pc:sldMkLst>
          <pc:docMk/>
          <pc:sldMk cId="3346732848" sldId="733"/>
        </pc:sldMkLst>
        <pc:spChg chg="mod">
          <ac:chgData name="贵申 王" userId="201fba2491c5f930" providerId="LiveId" clId="{DCE2E79A-FA80-4B3F-A3B4-A0C24C0A3357}" dt="2026-06-05T05:15:34.029" v="109" actId="20577"/>
          <ac:spMkLst>
            <pc:docMk/>
            <pc:sldMk cId="3346732848" sldId="733"/>
            <ac:spMk id="53250" creationId="{853570AC-FBCE-8452-E8D4-85A834132A10}"/>
          </ac:spMkLst>
        </pc:spChg>
        <pc:spChg chg="mod">
          <ac:chgData name="贵申 王" userId="201fba2491c5f930" providerId="LiveId" clId="{DCE2E79A-FA80-4B3F-A3B4-A0C24C0A3357}" dt="2026-06-05T05:17:30.032" v="129" actId="20577"/>
          <ac:spMkLst>
            <pc:docMk/>
            <pc:sldMk cId="3346732848" sldId="733"/>
            <ac:spMk id="53251" creationId="{F55CFF3F-3FB5-FF8F-B94A-4FA664BF2960}"/>
          </ac:spMkLst>
        </pc:spChg>
      </pc:sldChg>
      <pc:sldChg chg="modSp add mod">
        <pc:chgData name="贵申 王" userId="201fba2491c5f930" providerId="LiveId" clId="{DCE2E79A-FA80-4B3F-A3B4-A0C24C0A3357}" dt="2026-06-05T05:17:33.807" v="131" actId="20577"/>
        <pc:sldMkLst>
          <pc:docMk/>
          <pc:sldMk cId="792228198" sldId="734"/>
        </pc:sldMkLst>
        <pc:spChg chg="mod">
          <ac:chgData name="贵申 王" userId="201fba2491c5f930" providerId="LiveId" clId="{DCE2E79A-FA80-4B3F-A3B4-A0C24C0A3357}" dt="2026-06-05T05:15:42.532" v="115" actId="20577"/>
          <ac:spMkLst>
            <pc:docMk/>
            <pc:sldMk cId="792228198" sldId="734"/>
            <ac:spMk id="53250" creationId="{1DD59915-F180-50DF-1755-7F6AC0A5DEA4}"/>
          </ac:spMkLst>
        </pc:spChg>
        <pc:spChg chg="mod">
          <ac:chgData name="贵申 王" userId="201fba2491c5f930" providerId="LiveId" clId="{DCE2E79A-FA80-4B3F-A3B4-A0C24C0A3357}" dt="2026-06-05T05:17:33.807" v="131" actId="20577"/>
          <ac:spMkLst>
            <pc:docMk/>
            <pc:sldMk cId="792228198" sldId="734"/>
            <ac:spMk id="53251" creationId="{2555EE48-ED25-6807-7E53-7024032A3F0A}"/>
          </ac:spMkLst>
        </pc:spChg>
      </pc:sldChg>
      <pc:sldChg chg="del">
        <pc:chgData name="贵申 王" userId="201fba2491c5f930" providerId="LiveId" clId="{DCE2E79A-FA80-4B3F-A3B4-A0C24C0A3357}" dt="2026-06-05T04:13:13.943" v="67" actId="47"/>
        <pc:sldMkLst>
          <pc:docMk/>
          <pc:sldMk cId="3689768270" sldId="734"/>
        </pc:sldMkLst>
      </pc:sldChg>
      <pc:sldChg chg="modSp add mod">
        <pc:chgData name="贵申 王" userId="201fba2491c5f930" providerId="LiveId" clId="{DCE2E79A-FA80-4B3F-A3B4-A0C24C0A3357}" dt="2026-06-05T05:17:37.207" v="133" actId="20577"/>
        <pc:sldMkLst>
          <pc:docMk/>
          <pc:sldMk cId="693124015" sldId="735"/>
        </pc:sldMkLst>
        <pc:spChg chg="mod">
          <ac:chgData name="贵申 王" userId="201fba2491c5f930" providerId="LiveId" clId="{DCE2E79A-FA80-4B3F-A3B4-A0C24C0A3357}" dt="2026-06-05T05:15:49.501" v="119" actId="20577"/>
          <ac:spMkLst>
            <pc:docMk/>
            <pc:sldMk cId="693124015" sldId="735"/>
            <ac:spMk id="53250" creationId="{2F0EBF30-A194-F304-7BFA-945D2DE72BEA}"/>
          </ac:spMkLst>
        </pc:spChg>
        <pc:spChg chg="mod">
          <ac:chgData name="贵申 王" userId="201fba2491c5f930" providerId="LiveId" clId="{DCE2E79A-FA80-4B3F-A3B4-A0C24C0A3357}" dt="2026-06-05T05:17:37.207" v="133" actId="20577"/>
          <ac:spMkLst>
            <pc:docMk/>
            <pc:sldMk cId="693124015" sldId="735"/>
            <ac:spMk id="53251" creationId="{9FC6D21E-514A-5897-3635-0BFB61FF7998}"/>
          </ac:spMkLst>
        </pc:spChg>
      </pc:sldChg>
      <pc:sldChg chg="modSp add del mod">
        <pc:chgData name="贵申 王" userId="201fba2491c5f930" providerId="LiveId" clId="{DCE2E79A-FA80-4B3F-A3B4-A0C24C0A3357}" dt="2026-06-05T05:08:56.608" v="75" actId="47"/>
        <pc:sldMkLst>
          <pc:docMk/>
          <pc:sldMk cId="3096332802" sldId="735"/>
        </pc:sldMkLst>
        <pc:spChg chg="mod">
          <ac:chgData name="贵申 王" userId="201fba2491c5f930" providerId="LiveId" clId="{DCE2E79A-FA80-4B3F-A3B4-A0C24C0A3357}" dt="2026-06-05T04:13:21.629" v="69" actId="20577"/>
          <ac:spMkLst>
            <pc:docMk/>
            <pc:sldMk cId="3096332802" sldId="735"/>
            <ac:spMk id="53250" creationId="{3D260D3A-34B3-C0FE-1E9A-C67C73667D2C}"/>
          </ac:spMkLst>
        </pc:spChg>
        <pc:spChg chg="mod">
          <ac:chgData name="贵申 王" userId="201fba2491c5f930" providerId="LiveId" clId="{DCE2E79A-FA80-4B3F-A3B4-A0C24C0A3357}" dt="2026-06-05T04:13:53.710" v="73" actId="14100"/>
          <ac:spMkLst>
            <pc:docMk/>
            <pc:sldMk cId="3096332802" sldId="735"/>
            <ac:spMk id="53251" creationId="{9F396977-668C-4EE0-E5E3-BB7ACCFC2ADD}"/>
          </ac:spMkLst>
        </pc:spChg>
      </pc:sldChg>
      <pc:sldChg chg="modSp add mod">
        <pc:chgData name="贵申 王" userId="201fba2491c5f930" providerId="LiveId" clId="{DCE2E79A-FA80-4B3F-A3B4-A0C24C0A3357}" dt="2026-06-05T05:17:41.059" v="135" actId="20577"/>
        <pc:sldMkLst>
          <pc:docMk/>
          <pc:sldMk cId="2750823562" sldId="736"/>
        </pc:sldMkLst>
        <pc:spChg chg="mod">
          <ac:chgData name="贵申 王" userId="201fba2491c5f930" providerId="LiveId" clId="{DCE2E79A-FA80-4B3F-A3B4-A0C24C0A3357}" dt="2026-06-05T05:15:55.342" v="123" actId="20577"/>
          <ac:spMkLst>
            <pc:docMk/>
            <pc:sldMk cId="2750823562" sldId="736"/>
            <ac:spMk id="53250" creationId="{9157F444-EDD8-3056-156A-F44696B10D69}"/>
          </ac:spMkLst>
        </pc:spChg>
        <pc:spChg chg="mod">
          <ac:chgData name="贵申 王" userId="201fba2491c5f930" providerId="LiveId" clId="{DCE2E79A-FA80-4B3F-A3B4-A0C24C0A3357}" dt="2026-06-05T05:17:41.059" v="135" actId="20577"/>
          <ac:spMkLst>
            <pc:docMk/>
            <pc:sldMk cId="2750823562" sldId="736"/>
            <ac:spMk id="53251" creationId="{24210C5D-F45A-6394-A606-93A04BB6110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C34952-A58A-434A-934C-52ADF0E5F38B}" type="datetimeFigureOut">
              <a:rPr lang="en-US" smtClean="0"/>
              <a:t>6/5/2026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DBFE98-3C26-4CDE-9A2E-16A16B4FD1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66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6AC655-F9BC-F142-0DD1-3E6C3E0BAD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4C502078-DD76-78C4-2400-D435246762B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DB99B0-A968-4C85-9411-E2AE8AC6DAB6}" type="slidenum">
              <a:rPr kumimoji="0" lang="en-US" altLang="en-US" smtClean="0">
                <a:latin typeface="Times New Roman" panose="02020603050405020304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374235C7-E821-E7EA-B3A0-2A63D37D06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US"/>
          </a:p>
        </p:txBody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7F93EDED-14A3-D1EE-6721-382C7E9872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SC FLi S5 TT" pitchFamily="49" charset="-128"/>
              <a:ea typeface="TSC FLi S5 TT" pitchFamily="49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079917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98B7DF-E7B7-8861-A6CA-F669DC02FA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D3EF0C6C-4EB4-C241-FE8B-33BE645F594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DB99B0-A968-4C85-9411-E2AE8AC6DAB6}" type="slidenum">
              <a:rPr kumimoji="0" lang="en-US" altLang="en-US" smtClean="0">
                <a:latin typeface="Times New Roman" panose="02020603050405020304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76A5F8D3-93FC-6968-A2B0-2BFFA381D6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US"/>
          </a:p>
        </p:txBody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2386469B-D44D-3B73-B65B-CB466B5A68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SC FLi S5 TT" pitchFamily="49" charset="-128"/>
              <a:ea typeface="TSC FLi S5 TT" pitchFamily="49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377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0C69A1-D3F6-9ED5-0CAB-B0A5E50B8E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2F05F293-61FD-8A0D-122C-928A192C4E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DB99B0-A968-4C85-9411-E2AE8AC6DAB6}" type="slidenum">
              <a:rPr kumimoji="0" lang="en-US" altLang="en-US" smtClean="0">
                <a:latin typeface="Times New Roman" panose="02020603050405020304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D1254290-8D08-69AF-94AC-22122F2B908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US"/>
          </a:p>
        </p:txBody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05075834-6AF7-C673-0E7B-85E413249D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SC FLi S5 TT" pitchFamily="49" charset="-128"/>
              <a:ea typeface="TSC FLi S5 TT" pitchFamily="49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652673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E092B2-0CB2-8839-D1F0-064415F15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CAD895D2-4A40-46E1-F861-995C2385DE8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SC FLi S5 TT" pitchFamily="49" charset="-128"/>
                <a:ea typeface="TSC FLi S5 TT" pitchFamily="49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DB99B0-A968-4C85-9411-E2AE8AC6DAB6}" type="slidenum">
              <a:rPr kumimoji="0" lang="en-US" altLang="en-US" smtClean="0">
                <a:latin typeface="Times New Roman" panose="02020603050405020304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D74210BD-497A-F884-B081-D9D83A02C50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US"/>
          </a:p>
        </p:txBody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BCD20D7D-CD22-3025-7363-D94ED8B801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SC FLi S5 TT" pitchFamily="49" charset="-128"/>
              <a:ea typeface="TSC FLi S5 TT" pitchFamily="49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202022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A21F3AF-CDDA-E00C-AA4D-B8A7C143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A60CBE62-F16C-003F-E9AA-B7F25B9FD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EB1C96B-2B32-0959-BFD1-8F347678E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F12B2-6988-4DF1-88E3-4E395BE589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5835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58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E4847D-9F73-9375-9472-CDE38A4BF0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853570AC-FBCE-8452-E8D4-85A834132A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18367"/>
            <a:ext cx="77724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sz="3200" b="1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206 我上帝在此地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God Himself Is Present 1/4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F55CFF3F-3FB5-FF8F-B94A-4FA664BF29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288" y="1930518"/>
            <a:ext cx="10913424" cy="429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ts val="600"/>
              </a:spcBef>
            </a:pP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我上帝在此地；当敬畏到主前</a:t>
            </a:r>
            <a:r>
              <a:rPr lang="en-US" altLang="zh-CN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!</a:t>
            </a:r>
          </a:p>
          <a:p>
            <a:pPr algn="ctr">
              <a:spcBef>
                <a:spcPts val="600"/>
              </a:spcBef>
            </a:pP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圣洁上帝在祂圣殿；都当肃静诚虔，</a:t>
            </a:r>
          </a:p>
          <a:p>
            <a:pPr algn="ctr">
              <a:spcBef>
                <a:spcPts val="600"/>
              </a:spcBef>
            </a:pP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又从内心深处，恭敬跪拜完全奉献。</a:t>
            </a:r>
          </a:p>
          <a:p>
            <a:pPr algn="ctr">
              <a:spcBef>
                <a:spcPts val="600"/>
              </a:spcBef>
            </a:pP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只有神在我心，真神救赎恩主，赞美主名永远</a:t>
            </a:r>
            <a:r>
              <a:rPr lang="en-US" altLang="zh-CN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!</a:t>
            </a:r>
          </a:p>
          <a:p>
            <a:pPr algn="ctr">
              <a:spcBef>
                <a:spcPts val="600"/>
              </a:spcBef>
            </a:pPr>
            <a:endParaRPr lang="en-US" altLang="zh-CN" sz="2000" b="0" i="0" dirty="0">
              <a:effectLst/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God Himself is present; Let us now adore Him and with awe appear before Him! </a:t>
            </a: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God is in His temple; All within keep silence,</a:t>
            </a: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Prostrate lie with deepest reverence.</a:t>
            </a: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Him alone God we own, Him, our God and Savior; Praise His name forever!</a:t>
            </a:r>
          </a:p>
          <a:p>
            <a:pPr algn="ctr"/>
            <a:endParaRPr lang="zh-CN" altLang="en-US" sz="2800" b="0" i="0" dirty="0">
              <a:solidFill>
                <a:srgbClr val="5C6873"/>
              </a:solidFill>
              <a:effectLst/>
              <a:latin typeface="Mukta"/>
            </a:endParaRPr>
          </a:p>
          <a:p>
            <a:pPr algn="ctr" eaLnBrk="1" hangingPunct="1">
              <a:spcBef>
                <a:spcPts val="600"/>
              </a:spcBef>
              <a:buSzPct val="85000"/>
            </a:pPr>
            <a:endParaRPr lang="en-US" altLang="zh-CN" sz="28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46732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E8A557-B4BB-3E6E-AB80-1173BBD09D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1DD59915-F180-50DF-1755-7F6AC0A5DE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18367"/>
            <a:ext cx="77724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sz="3200" b="1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206 我上帝在此地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God Himself Is Present 2/4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2555EE48-ED25-6807-7E53-7024032A3F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7719" y="1942393"/>
            <a:ext cx="11376561" cy="429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ts val="600"/>
              </a:spcBef>
            </a:pP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我上帝在此地；天军乐声洋溢！</a:t>
            </a:r>
          </a:p>
          <a:p>
            <a:pPr algn="ctr">
              <a:spcBef>
                <a:spcPts val="600"/>
              </a:spcBef>
            </a:pP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环绕宝座恭敬肃立；赞美歌声四起，</a:t>
            </a:r>
          </a:p>
          <a:p>
            <a:pPr algn="ctr">
              <a:spcBef>
                <a:spcPts val="600"/>
              </a:spcBef>
            </a:pPr>
            <a:r>
              <a:rPr lang="en-US" altLang="zh-CN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"</a:t>
            </a: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圣哉、圣哉、圣哉</a:t>
            </a:r>
            <a:r>
              <a:rPr lang="en-US" altLang="zh-CN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!"</a:t>
            </a: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，天使、圣徒歌声结集</a:t>
            </a:r>
            <a:r>
              <a:rPr lang="en-US" altLang="zh-CN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!</a:t>
            </a:r>
          </a:p>
          <a:p>
            <a:pPr algn="ctr">
              <a:spcBef>
                <a:spcPts val="600"/>
              </a:spcBef>
            </a:pP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求垂听我信众，教会同声颂扬，赞美我主圣名。</a:t>
            </a:r>
            <a:endParaRPr lang="en-US" altLang="zh-CN" sz="32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algn="ctr">
              <a:spcBef>
                <a:spcPts val="600"/>
              </a:spcBef>
            </a:pPr>
            <a:endParaRPr lang="en-US" altLang="zh-CN" sz="2000" b="0" i="0" dirty="0">
              <a:effectLst/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God Himself is present; Hear the harps resounding!</a:t>
            </a: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See the hosts the throne surrounding!</a:t>
            </a: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"Holy, holy, holy!",  Hear the hymn ascending, Songs of saints and angels blending!</a:t>
            </a: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 Your ear to us here: Hear, O Christ, the praises that Your Church now raises.</a:t>
            </a:r>
          </a:p>
          <a:p>
            <a:pPr algn="ctr"/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zh-CN" altLang="en-US" sz="2800" b="0" i="0" dirty="0">
              <a:solidFill>
                <a:srgbClr val="5C6873"/>
              </a:solidFill>
              <a:effectLst/>
              <a:latin typeface="Mukta"/>
            </a:endParaRPr>
          </a:p>
          <a:p>
            <a:pPr algn="ctr" eaLnBrk="1" hangingPunct="1">
              <a:spcBef>
                <a:spcPts val="600"/>
              </a:spcBef>
              <a:buSzPct val="85000"/>
            </a:pPr>
            <a:endParaRPr lang="en-US" altLang="zh-CN" sz="28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92228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8B3323-45A6-2209-B759-E554CAA1D9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2F0EBF30-A194-F304-7BFA-945D2DE72B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18367"/>
            <a:ext cx="77724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sz="3200" b="1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206 我上帝在此地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God Himself Is Present 3/4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9FC6D21E-514A-5897-3635-0BFB61FF79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2376" y="1932309"/>
            <a:ext cx="10887248" cy="429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ts val="600"/>
              </a:spcBef>
            </a:pP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主真光求指引，参透万事真神，</a:t>
            </a:r>
          </a:p>
          <a:p>
            <a:pPr algn="ctr">
              <a:spcBef>
                <a:spcPts val="600"/>
              </a:spcBef>
            </a:pP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求你照亮我等心灵；我愿接受恩光，</a:t>
            </a:r>
          </a:p>
          <a:p>
            <a:pPr algn="ctr">
              <a:spcBef>
                <a:spcPts val="600"/>
              </a:spcBef>
            </a:pP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如花领受太阳，欣欣向荣朵朵开放。</a:t>
            </a:r>
          </a:p>
          <a:p>
            <a:pPr algn="ctr">
              <a:spcBef>
                <a:spcPts val="600"/>
              </a:spcBef>
            </a:pP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求使我常喜好，接受恩光照耀，从你得着力量。</a:t>
            </a:r>
          </a:p>
          <a:p>
            <a:pPr algn="ctr">
              <a:spcBef>
                <a:spcPts val="600"/>
              </a:spcBef>
            </a:pPr>
            <a:endParaRPr lang="en-US" altLang="zh-CN" sz="2000" b="0" i="0" dirty="0">
              <a:effectLst/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Light of light eternal, All things penetrating,</a:t>
            </a: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Your rays our soul is waiting.</a:t>
            </a: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the tender flowers, Willingly unfolding, To the sun their faces holding:</a:t>
            </a: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 so would we do, Light from You obtaining, Strength to serve You gaining.</a:t>
            </a:r>
          </a:p>
          <a:p>
            <a:pPr algn="ctr" eaLnBrk="1" hangingPunct="1">
              <a:spcBef>
                <a:spcPts val="600"/>
              </a:spcBef>
              <a:buSzPct val="85000"/>
            </a:pPr>
            <a:endParaRPr lang="en-US" altLang="zh-CN" sz="28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93124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887299-0923-6856-A256-D4A21D373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9157F444-EDD8-3056-156A-F44696B10D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18367"/>
            <a:ext cx="77724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sz="3200" b="1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206 我上帝在此地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God Himself Is Present 4/4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24210C5D-F45A-6394-A606-93A04BB611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5370" y="1884807"/>
            <a:ext cx="10081260" cy="429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ts val="600"/>
              </a:spcBef>
            </a:pPr>
            <a:r>
              <a:rPr lang="zh-CN" altLang="en-US" sz="3200">
                <a:latin typeface="Microsoft YaHei" panose="020B0503020204020204" pitchFamily="34" charset="-122"/>
                <a:ea typeface="Microsoft YaHei" panose="020B0503020204020204" pitchFamily="34" charset="-122"/>
              </a:rPr>
              <a:t>求</a:t>
            </a: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我神今临近，居住在我心中，</a:t>
            </a:r>
          </a:p>
          <a:p>
            <a:pPr algn="ctr">
              <a:spcBef>
                <a:spcPts val="600"/>
              </a:spcBef>
            </a:pP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我心杂念消除乾净；迎接真理圣灵，</a:t>
            </a:r>
          </a:p>
          <a:p>
            <a:pPr algn="ctr">
              <a:spcBef>
                <a:spcPts val="600"/>
              </a:spcBef>
            </a:pP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使我全然成圣，教导我们独爱真神。</a:t>
            </a:r>
          </a:p>
          <a:p>
            <a:pPr algn="ctr">
              <a:spcBef>
                <a:spcPts val="600"/>
              </a:spcBef>
            </a:pPr>
            <a:r>
              <a:rPr lang="zh-CN" altLang="en-US" sz="3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在世上与主亲，当用心灵诚实，虔诚敬拜父神。</a:t>
            </a:r>
          </a:p>
          <a:p>
            <a:pPr algn="ctr">
              <a:spcBef>
                <a:spcPts val="600"/>
              </a:spcBef>
            </a:pPr>
            <a:endParaRPr lang="en-US" altLang="zh-CN" sz="2000" b="0" i="0" dirty="0">
              <a:effectLst/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Come, celestial Being, Make our hearts Your dwelling,</a:t>
            </a: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Every carnal thought dispelling.</a:t>
            </a: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Your Holy Spirit Sanctify us truly, Teaching us to love You only. </a:t>
            </a:r>
          </a:p>
          <a:p>
            <a:pPr algn="ctr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we go here below, Let us bow before You And in truth adore You.</a:t>
            </a:r>
          </a:p>
          <a:p>
            <a:pPr algn="ctr" eaLnBrk="1" hangingPunct="1">
              <a:spcBef>
                <a:spcPts val="600"/>
              </a:spcBef>
              <a:buSzPct val="85000"/>
            </a:pPr>
            <a:endParaRPr lang="en-US" altLang="zh-CN" sz="28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508235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1557</TotalTime>
  <Words>510</Words>
  <Application>Microsoft Office PowerPoint</Application>
  <PresentationFormat>Widescreen</PresentationFormat>
  <Paragraphs>49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Microsoft YaHei</vt:lpstr>
      <vt:lpstr>Mukta</vt:lpstr>
      <vt:lpstr>TSC FLi S5 TT</vt:lpstr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贵申</dc:creator>
  <cp:lastModifiedBy>贵申 王</cp:lastModifiedBy>
  <cp:revision>3</cp:revision>
  <dcterms:created xsi:type="dcterms:W3CDTF">2023-09-04T01:20:05Z</dcterms:created>
  <dcterms:modified xsi:type="dcterms:W3CDTF">2026-06-05T05:17:45Z</dcterms:modified>
</cp:coreProperties>
</file>